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14" r:id="rId4"/>
    <p:sldId id="519" r:id="rId5"/>
    <p:sldId id="525" r:id="rId6"/>
    <p:sldId id="515" r:id="rId7"/>
    <p:sldId id="516" r:id="rId8"/>
    <p:sldId id="524" r:id="rId9"/>
    <p:sldId id="517" r:id="rId10"/>
    <p:sldId id="518" r:id="rId11"/>
    <p:sldId id="526" r:id="rId12"/>
    <p:sldId id="527" r:id="rId13"/>
    <p:sldId id="528" r:id="rId14"/>
    <p:sldId id="529" r:id="rId15"/>
    <p:sldId id="530" r:id="rId16"/>
    <p:sldId id="520" r:id="rId17"/>
    <p:sldId id="508" r:id="rId18"/>
    <p:sldId id="509" r:id="rId19"/>
    <p:sldId id="510" r:id="rId20"/>
    <p:sldId id="511" r:id="rId21"/>
    <p:sldId id="512" r:id="rId22"/>
    <p:sldId id="513" r:id="rId23"/>
    <p:sldId id="531" r:id="rId24"/>
    <p:sldId id="53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78" d="100"/>
          <a:sy n="78" d="100"/>
        </p:scale>
        <p:origin x="109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8480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749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8903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6111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613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6760B-F294-5C64-EDBD-5815A00AA223}"/>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p:txBody>
      </p:sp>
      <p:sp>
        <p:nvSpPr>
          <p:cNvPr id="4" name="TextBox 3">
            <a:extLst>
              <a:ext uri="{FF2B5EF4-FFF2-40B4-BE49-F238E27FC236}">
                <a16:creationId xmlns:a16="http://schemas.microsoft.com/office/drawing/2014/main" id="{E580532A-B269-886A-D756-9A35D9E746C0}"/>
              </a:ext>
            </a:extLst>
          </p:cNvPr>
          <p:cNvSpPr txBox="1"/>
          <p:nvPr/>
        </p:nvSpPr>
        <p:spPr>
          <a:xfrm>
            <a:off x="638228" y="2931046"/>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10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18768</TotalTime>
  <Words>3159</Words>
  <Application>Microsoft Office PowerPoint</Application>
  <PresentationFormat>Widescreen</PresentationFormat>
  <Paragraphs>333</Paragraphs>
  <Slides>30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785</cp:revision>
  <dcterms:created xsi:type="dcterms:W3CDTF">2016-07-10T03:33:26Z</dcterms:created>
  <dcterms:modified xsi:type="dcterms:W3CDTF">2023-02-23T15:26:51Z</dcterms:modified>
</cp:coreProperties>
</file>